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797675" cy="9928225"/>
  <p:defaultTextStyle>
    <a:defPPr>
      <a:defRPr lang="hr-H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04D"/>
    <a:srgbClr val="43A756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55" autoAdjust="0"/>
  </p:normalViewPr>
  <p:slideViewPr>
    <p:cSldViewPr>
      <p:cViewPr varScale="1">
        <p:scale>
          <a:sx n="108" d="100"/>
          <a:sy n="108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0A887224-A655-439A-937B-2501F7A6432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3B8F26A4-DFC1-4F6B-8910-72C8384ED75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89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8F26A4-DFC1-4F6B-8910-72C8384ED75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89040"/>
            <a:ext cx="7772400" cy="136815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59429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263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054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2441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3008313" cy="39709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7072"/>
            <a:ext cx="5486400" cy="5040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2482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hr-H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57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5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Uredite stil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34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589240"/>
            <a:ext cx="4860032" cy="10936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Latn-CS" b="1" dirty="0">
                <a:solidFill>
                  <a:schemeClr val="tx1"/>
                </a:solidFill>
              </a:rPr>
              <a:t>Naslov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sr-Latn-CS" sz="2400" dirty="0"/>
              <a:t>Popis autora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5D25D6A-58CD-B648-3CF2-870B0B786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Pitanje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/>
              <a:t>Odgovori</a:t>
            </a: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98A92F44-4DBF-BF21-E7A9-7E16211363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Kontakti autora (ime, prezime, tvrtka, e-mail)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/>
              <a:t>Kontakti autora (ime, prezime, tvrtka, e-mail)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1A493F0-DCFA-4C58-B319-1C8879117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26620"/>
      </p:ext>
    </p:extLst>
  </p:cSld>
  <p:clrMapOvr>
    <a:masterClrMapping/>
  </p:clrMapOvr>
</p:sld>
</file>

<file path=ppt/theme/theme1.xml><?xml version="1.0" encoding="utf-8"?>
<a:theme xmlns:a="http://schemas.openxmlformats.org/drawingml/2006/main" name="V12-predložak za prezentaciju redovnog referata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28</Words>
  <Application>Microsoft Office PowerPoint</Application>
  <PresentationFormat>Prikaz na zaslonu (4:3)</PresentationFormat>
  <Paragraphs>7</Paragraphs>
  <Slides>3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V12-predložak za prezentaciju redovnog referata</vt:lpstr>
      <vt:lpstr>Naslov</vt:lpstr>
      <vt:lpstr>Pitanje</vt:lpstr>
      <vt:lpstr>PowerPoint prezentacija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itomisa</dc:creator>
  <cp:lastModifiedBy>Ružica Sabati</cp:lastModifiedBy>
  <cp:revision>23</cp:revision>
  <cp:lastPrinted>2016-07-15T11:33:25Z</cp:lastPrinted>
  <dcterms:created xsi:type="dcterms:W3CDTF">2016-07-15T11:32:42Z</dcterms:created>
  <dcterms:modified xsi:type="dcterms:W3CDTF">2025-06-03T07:09:54Z</dcterms:modified>
</cp:coreProperties>
</file>