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9144000" cy="6858000" type="screen4x3"/>
  <p:notesSz cx="6797675" cy="9928225"/>
  <p:defaultTextStyle>
    <a:defPPr>
      <a:defRPr lang="hr-HR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904D"/>
    <a:srgbClr val="43A756"/>
    <a:srgbClr val="33993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vertBarState="maximized">
    <p:restoredLeft sz="34587" autoAdjust="0"/>
    <p:restoredTop sz="94655" autoAdjust="0"/>
  </p:normalViewPr>
  <p:slideViewPr>
    <p:cSldViewPr>
      <p:cViewPr varScale="1">
        <p:scale>
          <a:sx n="61" d="100"/>
          <a:sy n="61" d="100"/>
        </p:scale>
        <p:origin x="66" y="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-3708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8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448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fld id="{0A887224-A655-439A-937B-2501F7A64324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60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895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62000"/>
            <a:ext cx="4978400" cy="3733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4400"/>
            <a:ext cx="4953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153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448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noProof="1">
                <a:latin typeface="Times New Roman" pitchFamily="18" charset="-18"/>
              </a:defRPr>
            </a:lvl1pPr>
          </a:lstStyle>
          <a:p>
            <a:pPr>
              <a:defRPr/>
            </a:pPr>
            <a:fld id="{3B8F26A4-DFC1-4F6B-8910-72C8384ED757}" type="slidenum">
              <a:rPr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2891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8F26A4-DFC1-4F6B-8910-72C8384ED75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3430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  <a:endParaRPr lang="hr-H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789040"/>
            <a:ext cx="7772400" cy="136815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59429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7010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7010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12633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054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24418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1556792"/>
            <a:ext cx="3008313" cy="39709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77072"/>
            <a:ext cx="5486400" cy="50405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2482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hr-HR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02657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02657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Uredite stil naslova matrice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34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BE0380B-5223-9BBB-389B-A5866F2796F6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92" y="5661248"/>
            <a:ext cx="6833616" cy="7193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sr-Latn-CS" b="1" dirty="0">
                <a:solidFill>
                  <a:schemeClr val="tx1"/>
                </a:solidFill>
              </a:rPr>
              <a:t>Naslov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sr-Latn-CS" sz="2400" dirty="0"/>
              <a:t>Popis autora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55D25D6A-58CD-B648-3CF2-870B0B7860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5736" y="5661248"/>
            <a:ext cx="4896544" cy="10081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Pitanje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/>
              <a:t>Odgovori</a:t>
            </a:r>
            <a:endParaRPr lang="hr-HR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98A92F44-4DBF-BF21-E7A9-7E16211363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5736" y="5661248"/>
            <a:ext cx="4896544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1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dirty="0"/>
              <a:t>Kontakti autora (ime, prezime, tvrtka, e-mail)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r-HR" dirty="0"/>
              <a:t>Kontakti autora (ime, prezime, tvrtka, e-mail)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61A493F0-DCFA-4C58-B319-1C88791177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5736" y="5661248"/>
            <a:ext cx="4896544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226620"/>
      </p:ext>
    </p:extLst>
  </p:cSld>
  <p:clrMapOvr>
    <a:masterClrMapping/>
  </p:clrMapOvr>
</p:sld>
</file>

<file path=ppt/theme/theme1.xml><?xml version="1.0" encoding="utf-8"?>
<a:theme xmlns:a="http://schemas.openxmlformats.org/drawingml/2006/main" name="V12-predložak za prezentaciju redovnog referata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r-H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r-H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28</Words>
  <Application>Microsoft Office PowerPoint</Application>
  <PresentationFormat>Prikaz na zaslonu (4:3)</PresentationFormat>
  <Paragraphs>7</Paragraphs>
  <Slides>3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V12-predložak za prezentaciju redovnog referata</vt:lpstr>
      <vt:lpstr>Naslov</vt:lpstr>
      <vt:lpstr>Pitanje</vt:lpstr>
      <vt:lpstr>PowerPoint prezentacija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itomisa</dc:creator>
  <cp:lastModifiedBy>Ružica Sabati</cp:lastModifiedBy>
  <cp:revision>24</cp:revision>
  <cp:lastPrinted>2016-07-15T11:33:25Z</cp:lastPrinted>
  <dcterms:created xsi:type="dcterms:W3CDTF">2016-07-15T11:32:42Z</dcterms:created>
  <dcterms:modified xsi:type="dcterms:W3CDTF">2025-12-16T07:21:10Z</dcterms:modified>
</cp:coreProperties>
</file>